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3028" y="-97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27DA-9D35-4AF9-AAD2-201DE4C03F93}" type="datetimeFigureOut">
              <a:rPr lang="it-IT"/>
              <a:pPr>
                <a:defRPr/>
              </a:pPr>
              <a:t>30/05/2024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9FFE1-9800-4BC1-8C07-29B0BC5620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2B15B-E091-4BAD-A0D4-57A36D679968}" type="datetimeFigureOut">
              <a:rPr lang="it-IT"/>
              <a:pPr>
                <a:defRPr/>
              </a:pPr>
              <a:t>30/05/2024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366E-052E-4DD7-8995-99C7C1CE73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89169-8C43-4BD4-B518-4311285D0B2D}" type="datetimeFigureOut">
              <a:rPr lang="it-IT"/>
              <a:pPr>
                <a:defRPr/>
              </a:pPr>
              <a:t>30/05/2024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70D93-8093-482B-9190-9E6432E698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31F2B-C457-487E-AE8B-19BCB20BA159}" type="datetimeFigureOut">
              <a:rPr lang="it-IT"/>
              <a:pPr>
                <a:defRPr/>
              </a:pPr>
              <a:t>30/05/2024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AD6ED-C3F5-4D34-9EB6-36C9CD3E19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D7C5C-31B7-494E-821F-C62B05055E14}" type="datetimeFigureOut">
              <a:rPr lang="it-IT"/>
              <a:pPr>
                <a:defRPr/>
              </a:pPr>
              <a:t>30/05/2024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BE263-E618-488C-8426-2D6651A027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E234D-09E5-496C-AD4D-4729D06E38A3}" type="datetimeFigureOut">
              <a:rPr lang="it-IT"/>
              <a:pPr>
                <a:defRPr/>
              </a:pPr>
              <a:t>30/05/2024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D359D-29CB-4323-AFA2-9E1BDC431F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8ABE0-135C-4266-A3EE-983BEACD3D44}" type="datetimeFigureOut">
              <a:rPr lang="it-IT"/>
              <a:pPr>
                <a:defRPr/>
              </a:pPr>
              <a:t>30/05/2024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0A2E2-4296-4682-94DD-D15732812A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7C489-3F9E-4623-B4F3-14A2C3437EEA}" type="datetimeFigureOut">
              <a:rPr lang="it-IT"/>
              <a:pPr>
                <a:defRPr/>
              </a:pPr>
              <a:t>30/05/2024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54FA3-F73A-4623-9E97-21B7335B17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D20C0-8E6D-42B8-BB67-A323C1C37B47}" type="datetimeFigureOut">
              <a:rPr lang="it-IT"/>
              <a:pPr>
                <a:defRPr/>
              </a:pPr>
              <a:t>30/05/2024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CE479-A88F-4750-B5D0-A18C26EF80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13DFA-1811-412D-A15A-390266C8920D}" type="datetimeFigureOut">
              <a:rPr lang="it-IT"/>
              <a:pPr>
                <a:defRPr/>
              </a:pPr>
              <a:t>30/05/2024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DD05-7A89-4AD3-8604-55B5EEC47D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679F-0F23-4DBF-98BF-D3005A4E280E}" type="datetimeFigureOut">
              <a:rPr lang="it-IT"/>
              <a:pPr>
                <a:defRPr/>
              </a:pPr>
              <a:t>30/05/2024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1BBE-9660-4EBC-B2B5-A9BF54506F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21450" cy="678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92" smtClean="0">
                <a:solidFill>
                  <a:schemeClr val="tx1">
                    <a:tint val="82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C13E3-241A-46CB-BF1A-10365FEDF45C}" type="datetimeFigureOut">
              <a:rPr lang="it-IT"/>
              <a:pPr>
                <a:defRPr/>
              </a:pPr>
              <a:t>30/05/2024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82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92" smtClean="0">
                <a:solidFill>
                  <a:schemeClr val="tx1">
                    <a:tint val="82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D672E0-F00B-4414-A639-9C605704FA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ptos Display"/>
        </a:defRPr>
      </a:lvl2pPr>
      <a:lvl3pPr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ptos Display"/>
        </a:defRPr>
      </a:lvl3pPr>
      <a:lvl4pPr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ptos Display"/>
        </a:defRPr>
      </a:lvl4pPr>
      <a:lvl5pPr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ptos Display"/>
        </a:defRPr>
      </a:lvl5pPr>
      <a:lvl6pPr marL="4572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ptos Display"/>
        </a:defRPr>
      </a:lvl6pPr>
      <a:lvl7pPr marL="9144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ptos Display"/>
        </a:defRPr>
      </a:lvl7pPr>
      <a:lvl8pPr marL="13716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ptos Display"/>
        </a:defRPr>
      </a:lvl8pPr>
      <a:lvl9pPr marL="18288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ptos Display"/>
        </a:defRPr>
      </a:lvl9pPr>
    </p:titleStyle>
    <p:bodyStyle>
      <a:lvl1pPr marL="188913" indent="-188913" algn="l" defTabSz="755650" rtl="0" fontAlgn="base">
        <a:lnSpc>
          <a:spcPct val="90000"/>
        </a:lnSpc>
        <a:spcBef>
          <a:spcPts val="825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188913" algn="l" defTabSz="755650" rtl="0" fontAlgn="base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4563" indent="-188913" algn="l" defTabSz="755650" rtl="0" fontAlgn="base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388" indent="-188913" algn="l" defTabSz="755650" rtl="0" fontAlgn="base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213" indent="-188913" algn="l" defTabSz="755650" rtl="0" fontAlgn="base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magine 11" descr="Immagine che contiene testo, Viso umano, sorriso, vestiti&#10;&#10;Descrizione generata automaticament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9675" cy="1069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CasellaDiTesto 7"/>
          <p:cNvSpPr txBox="1">
            <a:spLocks noChangeArrowheads="1"/>
          </p:cNvSpPr>
          <p:nvPr/>
        </p:nvSpPr>
        <p:spPr bwMode="auto">
          <a:xfrm>
            <a:off x="185738" y="8280400"/>
            <a:ext cx="71056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La domanda potrà essere presentata esclusivamente online al link </a:t>
            </a:r>
            <a:r>
              <a:rPr lang="it-IT" sz="1400" b="1" u="sng"/>
              <a:t>https://www.comune.riccione.rn.it/Home/Contributi-alle-famiglie;</a:t>
            </a:r>
            <a:endParaRPr lang="it-IT" sz="1400" b="1" i="1"/>
          </a:p>
          <a:p>
            <a:r>
              <a:rPr lang="it-IT" sz="1400" b="1" i="1"/>
              <a:t>I termini per la presentazione della domanda sono </a:t>
            </a:r>
            <a:r>
              <a:rPr lang="it-IT" sz="1400" b="1" i="1" u="sng"/>
              <a:t>dal 04 giugno al 05 luglio 2024</a:t>
            </a:r>
            <a:r>
              <a:rPr lang="it-IT" sz="1400"/>
              <a:t> </a:t>
            </a:r>
          </a:p>
        </p:txBody>
      </p:sp>
      <p:sp>
        <p:nvSpPr>
          <p:cNvPr id="13315" name="CasellaDiTesto 9"/>
          <p:cNvSpPr txBox="1">
            <a:spLocks noChangeArrowheads="1"/>
          </p:cNvSpPr>
          <p:nvPr/>
        </p:nvSpPr>
        <p:spPr bwMode="auto">
          <a:xfrm>
            <a:off x="6065838" y="9885363"/>
            <a:ext cx="12255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latin typeface="Aptos"/>
              </a:rPr>
              <a:t>Logo comune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28</Words>
  <Application>Microsoft Office PowerPoint</Application>
  <PresentationFormat>Personalizzato</PresentationFormat>
  <Paragraphs>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Arial</vt:lpstr>
      <vt:lpstr>Aptos Display</vt:lpstr>
      <vt:lpstr>Calibri</vt:lpstr>
      <vt:lpstr>Tema di Office</vt:lpstr>
      <vt:lpstr>Diapositiva 1</vt:lpstr>
    </vt:vector>
  </TitlesOfParts>
  <Company>Regione Emilia-Romagna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bettia</cp:lastModifiedBy>
  <cp:revision>3</cp:revision>
  <dcterms:created xsi:type="dcterms:W3CDTF">2024-03-25T09:21:56Z</dcterms:created>
  <dcterms:modified xsi:type="dcterms:W3CDTF">2024-05-30T11:04:54Z</dcterms:modified>
</cp:coreProperties>
</file>